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6" r:id="rId3"/>
    <p:sldId id="267" r:id="rId4"/>
    <p:sldId id="257" r:id="rId5"/>
    <p:sldId id="258" r:id="rId6"/>
    <p:sldId id="268" r:id="rId7"/>
    <p:sldId id="260" r:id="rId8"/>
    <p:sldId id="261" r:id="rId9"/>
    <p:sldId id="262" r:id="rId10"/>
    <p:sldId id="263" r:id="rId11"/>
    <p:sldId id="264" r:id="rId12"/>
    <p:sldId id="259" r:id="rId13"/>
    <p:sldId id="269" r:id="rId14"/>
    <p:sldId id="265" r:id="rId15"/>
  </p:sldIdLst>
  <p:sldSz cx="9144000" cy="5143500" type="screen16x9"/>
  <p:notesSz cx="6858000" cy="9144000"/>
  <p:embeddedFontLs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Diplomski rad: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Softver za klasifikaciju objekata na pokretnoj traci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438425" y="4384275"/>
            <a:ext cx="3272100" cy="38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Mentor: prof dr Đorđe Obradović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5945500" y="4309425"/>
            <a:ext cx="2737500" cy="53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Student: Stojan Mitrić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Broj indeksa: RA 39/2011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Brojanje objekata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071" y="1017725"/>
            <a:ext cx="7026254" cy="356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31743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Funkcionalnosti softvera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0947" y="783808"/>
            <a:ext cx="8520600" cy="4125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Detekcija i obeležavanje(ime objekta, koordinate) objekata </a:t>
            </a:r>
            <a:r>
              <a:rPr lang="sr-Latn-RS" sz="1600" dirty="0"/>
              <a:t>u kadru </a:t>
            </a:r>
            <a:r>
              <a:rPr lang="en" sz="1600" dirty="0"/>
              <a:t>koji se prate u vidu augmentovane realnosti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Prebrojavanje objekata u trenutnom kadru kamere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Prebrojavanje svih objekata koji su prošli kroz kadar kamere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Ispis datuma i vremena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Automatsko i manuelno snimanje videa</a:t>
            </a:r>
            <a:r>
              <a:rPr lang="sr-Latn-RS" sz="1600" dirty="0"/>
              <a:t>.</a:t>
            </a:r>
            <a:endParaRPr lang="en" sz="1600" dirty="0"/>
          </a:p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Automatsko sačuvavanje videa</a:t>
            </a:r>
            <a:r>
              <a:rPr lang="sr-Latn-RS" sz="1600" dirty="0"/>
              <a:t>.</a:t>
            </a:r>
          </a:p>
          <a:p>
            <a:pPr marL="514350" indent="-285750">
              <a:buSzPct val="135000"/>
              <a:buFont typeface="Arial" panose="020B0604020202020204" pitchFamily="34" charset="0"/>
              <a:buChar char="•"/>
            </a:pPr>
            <a:r>
              <a:rPr lang="en" sz="1600" dirty="0"/>
              <a:t>Kreiranje log fajla na hard disku sa podacima o svim objektima koji su prošli kroz</a:t>
            </a:r>
            <a:r>
              <a:rPr lang="sr-Latn-RS" sz="1600" dirty="0"/>
              <a:t> </a:t>
            </a:r>
            <a:r>
              <a:rPr lang="en" sz="1600" dirty="0"/>
              <a:t>kadar kamere</a:t>
            </a:r>
            <a:r>
              <a:rPr lang="sr-Latn-RS" sz="1600" dirty="0"/>
              <a:t>.</a:t>
            </a:r>
            <a:endParaRPr lang="en" sz="1600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Detekcija objekta nezavisna od njegovog oblika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625" y="1017724"/>
            <a:ext cx="4876549" cy="38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Primena softvera i rezultati rada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sz="1600" dirty="0"/>
              <a:t>Softver za prepoznavanje i klasifikaciju objekata se može koristiti u industriji i raznim naukama poput robotike, biologije, medicine, hemije, fizike.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sz="1600" dirty="0"/>
              <a:t>Cilj rada softvera je da zameni ljudske resurse na poslovima koji mogu biti automatizovani poput nadzora pokretne trake i da sarađuje sa ljudima kako bi im olakšao rad.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sz="1600" dirty="0"/>
              <a:t>Rezultat rada softvera su praćenje i klasifikacija objekata na osnovu boje, kreiranje video snimka celokupnog procesa rada pokretne trake, kreiranje log fajla sa podacima o vrsti(klasi) kojoj objekat pripada, vreme kada je objekat prošao kroz kadar kamere, položaj objekta u odnosu na koordinatni početak.</a:t>
            </a:r>
          </a:p>
        </p:txBody>
      </p:sp>
    </p:spTree>
    <p:extLst>
      <p:ext uri="{BB962C8B-B14F-4D97-AF65-F5344CB8AC3E}">
        <p14:creationId xmlns:p14="http://schemas.microsoft.com/office/powerpoint/2010/main" val="192098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70450" y="21399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743200" lvl="0" indent="457200">
              <a:spcBef>
                <a:spcPts val="0"/>
              </a:spcBef>
              <a:buNone/>
            </a:pPr>
            <a:r>
              <a:rPr lang="en"/>
              <a:t>Hvala na pažnji!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</a:t>
            </a:r>
            <a:r>
              <a:rPr lang="en-US" dirty="0" err="1"/>
              <a:t>rada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en-US" dirty="0" err="1"/>
              <a:t>Opisati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u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osvrtom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tehnologije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en-US" dirty="0" err="1"/>
              <a:t>Specificirati</a:t>
            </a:r>
            <a:r>
              <a:rPr lang="en-US" dirty="0"/>
              <a:t> model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implementirati</a:t>
            </a:r>
            <a:r>
              <a:rPr lang="en-US" dirty="0"/>
              <a:t> </a:t>
            </a:r>
            <a:r>
              <a:rPr lang="en-US" dirty="0" err="1"/>
              <a:t>softverski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prepoznavanje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pokretnoj</a:t>
            </a:r>
            <a:r>
              <a:rPr lang="en-US" dirty="0"/>
              <a:t> </a:t>
            </a:r>
            <a:r>
              <a:rPr lang="en-US" dirty="0" err="1"/>
              <a:t>traci</a:t>
            </a:r>
            <a:r>
              <a:rPr lang="en-US" dirty="0"/>
              <a:t>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Verifikaciju sistema izvršiti na izabranim primerima.</a:t>
            </a:r>
            <a:endParaRPr lang="en-US" dirty="0"/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Postojeći sistemi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35000"/>
            </a:pPr>
            <a:r>
              <a:rPr lang="en-US" dirty="0" err="1"/>
              <a:t>Hardverski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(laser </a:t>
            </a:r>
            <a:r>
              <a:rPr lang="sr-Latn-RS" dirty="0"/>
              <a:t>i senzor</a:t>
            </a:r>
            <a:r>
              <a:rPr lang="en-US" dirty="0"/>
              <a:t>)</a:t>
            </a:r>
            <a:r>
              <a:rPr lang="sr-Latn-RS" dirty="0"/>
              <a:t>	 Softverski sistemi(računar i kamera)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2" y="1762174"/>
            <a:ext cx="1918745" cy="15553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28" y="1575996"/>
            <a:ext cx="2369162" cy="152165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75" y="3097653"/>
            <a:ext cx="2576052" cy="1720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25" y="1615771"/>
            <a:ext cx="2490779" cy="14144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5" y="3361637"/>
            <a:ext cx="2130602" cy="153427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47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Digitalna slika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22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Numerička reprezentacija dvodimenzionalne slike predstavljena skupom piksela.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Pikseli su digitalne vrednosti koje sadrže informacije.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2350391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Računarska vizija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396760" y="2859585"/>
            <a:ext cx="7429200" cy="14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Jedna od oblasti koju proučava veštačka inteligencija.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Bavi se analizom, procesiranjem i obradom slika iz realnog sveta.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Klasifikacija i prepoznavanje objekata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292744"/>
            <a:ext cx="8520600" cy="29602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Korišćenje tehnika obrade digitalnih slika pomoću računara radi izdvajanja informacija koj</a:t>
            </a:r>
            <a:r>
              <a:rPr lang="sr-Latn-RS" dirty="0">
                <a:solidFill>
                  <a:schemeClr val="accent2"/>
                </a:solidFill>
              </a:rPr>
              <a:t>e</a:t>
            </a:r>
            <a:r>
              <a:rPr lang="en" dirty="0">
                <a:solidFill>
                  <a:schemeClr val="accent2"/>
                </a:solidFill>
              </a:rPr>
              <a:t> su smešten</a:t>
            </a:r>
            <a:r>
              <a:rPr lang="sr-Latn-RS" dirty="0">
                <a:solidFill>
                  <a:schemeClr val="accent2"/>
                </a:solidFill>
              </a:rPr>
              <a:t>e</a:t>
            </a:r>
            <a:r>
              <a:rPr lang="en" dirty="0">
                <a:solidFill>
                  <a:schemeClr val="accent2"/>
                </a:solidFill>
              </a:rPr>
              <a:t> u pikselima.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Objekti na slici su predstavljeni skupom piksela koji nose slične informacije.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Kriterijumi za klasifikaciju i prepoznavanje mogu biti boja, oblik, tekstura objekta.</a:t>
            </a:r>
          </a:p>
          <a:p>
            <a:pPr marL="514350" lvl="0" indent="-285750" rtl="0">
              <a:spcBef>
                <a:spcPts val="0"/>
              </a:spcBef>
              <a:buClr>
                <a:schemeClr val="accent2"/>
              </a:buClr>
              <a:buSzPct val="135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</a:rPr>
              <a:t>Kao kriterijum za klasifikaciju i prepoznavanje softver koristi boju.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Pokretna traka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397293" cy="502789"/>
          </a:xfrm>
        </p:spPr>
        <p:txBody>
          <a:bodyPr/>
          <a:lstStyle/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Softver je testiran na simulaciji pokretne trake na ručni pogon.</a:t>
            </a:r>
          </a:p>
          <a:p>
            <a:pPr marL="28575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Slika sa kamere se dobija u realnom vremenu i obrađuje na računaru.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08" y="2169198"/>
            <a:ext cx="4613319" cy="26035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71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Specifikacija modela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099" y="1152474"/>
            <a:ext cx="2177333" cy="3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Implementacija softvera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dirty="0"/>
              <a:t>Softver je implementiran u programskom jeziku C++</a:t>
            </a:r>
            <a:r>
              <a:rPr lang="sr-Latn-RS" dirty="0"/>
              <a:t>.</a:t>
            </a:r>
          </a:p>
          <a:p>
            <a:pPr marL="285750" lvl="0" indent="-285750">
              <a:buSzPct val="135000"/>
              <a:buFont typeface="Arial" panose="020B0604020202020204" pitchFamily="34" charset="0"/>
              <a:buChar char="•"/>
            </a:pPr>
            <a:r>
              <a:rPr lang="sr-Latn-RS" dirty="0"/>
              <a:t>Z</a:t>
            </a:r>
            <a:r>
              <a:rPr lang="en" dirty="0"/>
              <a:t>a obradu digital</a:t>
            </a:r>
            <a:r>
              <a:rPr lang="sr-Latn-RS" dirty="0"/>
              <a:t>n</a:t>
            </a:r>
            <a:r>
              <a:rPr lang="en" dirty="0"/>
              <a:t>e slike</a:t>
            </a:r>
            <a:r>
              <a:rPr lang="sr-Latn-RS" dirty="0"/>
              <a:t> i </a:t>
            </a:r>
            <a:r>
              <a:rPr lang="en" dirty="0"/>
              <a:t>efekat augmentovane(poboljšanje) realnosti</a:t>
            </a:r>
            <a:r>
              <a:rPr lang="sr-Latn-RS" dirty="0"/>
              <a:t> </a:t>
            </a:r>
            <a:r>
              <a:rPr lang="en" dirty="0"/>
              <a:t> korišćene su metode OpenCV bibliotek</a:t>
            </a:r>
            <a:r>
              <a:rPr lang="sr-Latn-RS" dirty="0"/>
              <a:t>e.</a:t>
            </a:r>
            <a:endParaRPr lang="e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Segmentacija slike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01080" y="1017725"/>
            <a:ext cx="5631887" cy="11406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dirty="0"/>
              <a:t>Izdvajanje boja(objekata) od pozadine.</a:t>
            </a:r>
          </a:p>
          <a:p>
            <a:pPr marL="514350" lvl="0" indent="-285750">
              <a:spcBef>
                <a:spcPts val="0"/>
              </a:spcBef>
              <a:buSzPct val="135000"/>
              <a:buFont typeface="Arial" panose="020B0604020202020204" pitchFamily="34" charset="0"/>
              <a:buChar char="•"/>
            </a:pPr>
            <a:r>
              <a:rPr lang="en" dirty="0"/>
              <a:t>Svođenje RGB slike na binarnu sliku.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529" y="2035222"/>
            <a:ext cx="5272149" cy="2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430</Words>
  <Application>Microsoft Office PowerPoint</Application>
  <PresentationFormat>On-screen Show (16:9)</PresentationFormat>
  <Paragraphs>48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Proxima Nova</vt:lpstr>
      <vt:lpstr>Times New Roman</vt:lpstr>
      <vt:lpstr>Arial</vt:lpstr>
      <vt:lpstr>spearmint</vt:lpstr>
      <vt:lpstr> Diplomski rad: Softver za klasifikaciju objekata na pokretnoj traci</vt:lpstr>
      <vt:lpstr>Zadatak rada</vt:lpstr>
      <vt:lpstr>Postojeći sistemi</vt:lpstr>
      <vt:lpstr>Digitalna slika</vt:lpstr>
      <vt:lpstr>Klasifikacija i prepoznavanje objekata</vt:lpstr>
      <vt:lpstr>Pokretna traka</vt:lpstr>
      <vt:lpstr>Specifikacija modela</vt:lpstr>
      <vt:lpstr>Implementacija softvera</vt:lpstr>
      <vt:lpstr>Segmentacija slike</vt:lpstr>
      <vt:lpstr>Brojanje objekata</vt:lpstr>
      <vt:lpstr>Funkcionalnosti softvera</vt:lpstr>
      <vt:lpstr>Detekcija objekta nezavisna od njegovog oblika</vt:lpstr>
      <vt:lpstr>Primena softvera i rezultati rada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Diplomski rad: Softver za klasifikaciju objekata na pokretnoj traci</dc:title>
  <cp:lastModifiedBy>Stojan Mitric</cp:lastModifiedBy>
  <cp:revision>13</cp:revision>
  <dcterms:modified xsi:type="dcterms:W3CDTF">2016-07-11T09:58:03Z</dcterms:modified>
</cp:coreProperties>
</file>